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8834" y="-93808"/>
            <a:ext cx="9966960" cy="3615484"/>
          </a:xfrm>
        </p:spPr>
        <p:txBody>
          <a:bodyPr>
            <a:normAutofit/>
          </a:bodyPr>
          <a:lstStyle/>
          <a:p>
            <a:r>
              <a:rPr lang="ru-RU" sz="6000" dirty="0"/>
              <a:t>Сайт </a:t>
            </a:r>
            <a:r>
              <a:rPr lang="ru-RU" sz="6000" dirty="0" smtClean="0"/>
              <a:t> </a:t>
            </a:r>
            <a:r>
              <a:rPr lang="ru-RU" sz="6000" dirty="0" smtClean="0">
                <a:solidFill>
                  <a:schemeClr val="tx1"/>
                </a:solidFill>
              </a:rPr>
              <a:t>ТКТО</a:t>
            </a:r>
            <a:r>
              <a:rPr lang="ru-RU" sz="6000" dirty="0" smtClean="0"/>
              <a:t> </a:t>
            </a:r>
            <a:r>
              <a:rPr lang="ru-RU" sz="6000" dirty="0"/>
              <a:t>– окно в мир театра и классической музыки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9530" y="4572000"/>
            <a:ext cx="8767860" cy="143338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Номинация:</a:t>
            </a:r>
            <a:r>
              <a:rPr lang="ru-RU" sz="1800" dirty="0" smtClean="0"/>
              <a:t> Лучший сайт государственной/муниципальной структуры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10" y="5059515"/>
            <a:ext cx="1773936" cy="1286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662" y="5059515"/>
            <a:ext cx="1801368" cy="13006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71" y="5108942"/>
            <a:ext cx="1637229" cy="12862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374" y="5108941"/>
            <a:ext cx="1773936" cy="12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15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25394"/>
            <a:ext cx="987552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solidFill>
                  <a:schemeClr val="tx2"/>
                </a:solidFill>
              </a:rPr>
              <a:t>Редакция сайта ТКТО рассказывает о творческой и закулисной жизни своих пяти </a:t>
            </a:r>
            <a:r>
              <a:rPr lang="ru-RU" sz="2700" dirty="0" smtClean="0">
                <a:solidFill>
                  <a:schemeClr val="tx2"/>
                </a:solidFill>
              </a:rPr>
              <a:t>учреждений</a:t>
            </a:r>
            <a:r>
              <a:rPr lang="ru-RU" sz="2700" dirty="0">
                <a:solidFill>
                  <a:schemeClr val="tx2"/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265" y="1087396"/>
            <a:ext cx="10898659" cy="3954162"/>
          </a:xfrm>
        </p:spPr>
        <p:txBody>
          <a:bodyPr>
            <a:normAutofit/>
          </a:bodyPr>
          <a:lstStyle/>
          <a:p>
            <a:r>
              <a:rPr lang="ru-RU" dirty="0"/>
              <a:t>Тобольский драматический театр им</a:t>
            </a:r>
            <a:r>
              <a:rPr lang="ru-RU" dirty="0" smtClean="0"/>
              <a:t>. </a:t>
            </a:r>
            <a:r>
              <a:rPr lang="ru-RU" dirty="0" err="1" smtClean="0"/>
              <a:t>П.П.Ершова</a:t>
            </a:r>
            <a:r>
              <a:rPr lang="ru-RU" dirty="0" smtClean="0"/>
              <a:t> </a:t>
            </a:r>
            <a:r>
              <a:rPr lang="ru-RU" dirty="0"/>
              <a:t>основан в 1705 </a:t>
            </a:r>
            <a:r>
              <a:rPr lang="ru-RU" dirty="0" smtClean="0"/>
              <a:t>году</a:t>
            </a:r>
            <a:endParaRPr lang="ru-RU" dirty="0"/>
          </a:p>
          <a:p>
            <a:r>
              <a:rPr lang="ru-RU" dirty="0"/>
              <a:t> Тюменский драматический театр – в 1858 </a:t>
            </a:r>
            <a:r>
              <a:rPr lang="ru-RU" dirty="0" smtClean="0"/>
              <a:t>году</a:t>
            </a:r>
            <a:endParaRPr lang="ru-RU" dirty="0"/>
          </a:p>
          <a:p>
            <a:r>
              <a:rPr lang="ru-RU" dirty="0"/>
              <a:t>Тюменский театр кукол работает с 1945 года</a:t>
            </a:r>
          </a:p>
          <a:p>
            <a:r>
              <a:rPr lang="ru-RU" dirty="0"/>
              <a:t>Тюменская филармония открылась в 1958 году</a:t>
            </a:r>
          </a:p>
          <a:p>
            <a:r>
              <a:rPr lang="ru-RU" dirty="0"/>
              <a:t>Дворец культуры «Нефтяник» им</a:t>
            </a:r>
            <a:r>
              <a:rPr lang="ru-RU" dirty="0" smtClean="0"/>
              <a:t>. </a:t>
            </a:r>
            <a:r>
              <a:rPr lang="ru-RU" dirty="0" err="1" smtClean="0"/>
              <a:t>В.И.Муравленко</a:t>
            </a:r>
            <a:r>
              <a:rPr lang="ru-RU" dirty="0" smtClean="0"/>
              <a:t> </a:t>
            </a:r>
            <a:r>
              <a:rPr lang="ru-RU" dirty="0"/>
              <a:t>– построен в 1976 году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marL="45720" indent="0" algn="just">
              <a:buNone/>
            </a:pPr>
            <a:r>
              <a:rPr lang="ru-RU" dirty="0" smtClean="0"/>
              <a:t>На одном сайте можно </a:t>
            </a:r>
            <a:r>
              <a:rPr lang="ru-RU" dirty="0"/>
              <a:t>узнать исчерпывающую информацию о культурной жизни Тюмени и Тобольска. </a:t>
            </a:r>
            <a:r>
              <a:rPr lang="ru-RU" dirty="0" smtClean="0"/>
              <a:t>На </a:t>
            </a:r>
            <a:r>
              <a:rPr lang="ru-RU" dirty="0"/>
              <a:t>портале в ежедневном режиме обновляются новости о том, что происходит в пяти учреждениях культуры, входящих в состав ТКТО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90" y="5498760"/>
            <a:ext cx="1182130" cy="914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65" y="5498760"/>
            <a:ext cx="1371600" cy="9144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515" y="5498760"/>
            <a:ext cx="1350490" cy="9144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265" y="5416380"/>
            <a:ext cx="1309816" cy="9967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767" y="5416379"/>
            <a:ext cx="1478187" cy="99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34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/>
              <a:t>            В </a:t>
            </a:r>
            <a:r>
              <a:rPr lang="ru-RU" sz="2000" dirty="0"/>
              <a:t>2020 году сайт пережил ряд реконструкций и стал более удобным для пользователей. Усовершенствована поисковая система, у новостей появились метки: «фото», «видео», что существенно облегчает поиск по заданным параметрам.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640" y="1668162"/>
            <a:ext cx="7253122" cy="4399005"/>
          </a:xfrm>
        </p:spPr>
      </p:pic>
    </p:spTree>
    <p:extLst>
      <p:ext uri="{BB962C8B-B14F-4D97-AF65-F5344CB8AC3E}">
        <p14:creationId xmlns:p14="http://schemas.microsoft.com/office/powerpoint/2010/main" val="1459124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114" y="370702"/>
            <a:ext cx="10400681" cy="177937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            Во </a:t>
            </a:r>
            <a:r>
              <a:rPr lang="ru-RU" sz="2000" dirty="0"/>
              <a:t>время ограничения из-за пандемии </a:t>
            </a:r>
            <a:r>
              <a:rPr lang="ru-RU" sz="2000" dirty="0" err="1"/>
              <a:t>коронавируса</a:t>
            </a:r>
            <a:r>
              <a:rPr lang="ru-RU" sz="2000" dirty="0"/>
              <a:t>, сайт стал для артистов и любителей местных театров и филармонии настоящей отдушиной. Почти ежедневно на сайте появлялись видеозаписи спектаклей и концертов.</a:t>
            </a:r>
            <a:br>
              <a:rPr lang="ru-RU" sz="2000" dirty="0"/>
            </a:br>
            <a:r>
              <a:rPr lang="ru-RU" sz="2000" dirty="0"/>
              <a:t>Тюменская филармония организовала пять прямых трансляций. Актеры Тюменского Большого драматического театра, Тюменского театра кукол приглашали зрителей на онлайн-курсы, экскурсии, предлагали детям и взрослым кулинарные проекты.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14" y="2150075"/>
            <a:ext cx="4958449" cy="385081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731" y="2706130"/>
            <a:ext cx="4754563" cy="3294760"/>
          </a:xfrm>
        </p:spPr>
      </p:pic>
    </p:spTree>
    <p:extLst>
      <p:ext uri="{BB962C8B-B14F-4D97-AF65-F5344CB8AC3E}">
        <p14:creationId xmlns:p14="http://schemas.microsoft.com/office/powerpoint/2010/main" val="1203810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768" y="543698"/>
            <a:ext cx="3931920" cy="1075038"/>
          </a:xfrm>
        </p:spPr>
        <p:txBody>
          <a:bodyPr/>
          <a:lstStyle/>
          <a:p>
            <a:r>
              <a:rPr lang="ru-RU" sz="1800" dirty="0" smtClean="0"/>
              <a:t>Доктор «</a:t>
            </a:r>
            <a:r>
              <a:rPr lang="ru-RU" sz="1800" dirty="0" err="1" smtClean="0"/>
              <a:t>КуКлинарных</a:t>
            </a:r>
            <a:r>
              <a:rPr lang="ru-RU" sz="1800" dirty="0" smtClean="0"/>
              <a:t> наук» Батон </a:t>
            </a:r>
            <a:r>
              <a:rPr lang="ru-RU" sz="1800" dirty="0" err="1" smtClean="0"/>
              <a:t>Батоныч</a:t>
            </a:r>
            <a:r>
              <a:rPr lang="ru-RU" sz="1800" dirty="0" smtClean="0"/>
              <a:t> учит детей готовить простые, но вкусные десерты. Тюменский театр кукол</a:t>
            </a:r>
            <a:endParaRPr lang="ru-RU" sz="1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790" y="301895"/>
            <a:ext cx="4017216" cy="263368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0768" y="2444983"/>
            <a:ext cx="3286897" cy="3844606"/>
          </a:xfrm>
        </p:spPr>
        <p:txBody>
          <a:bodyPr/>
          <a:lstStyle/>
          <a:p>
            <a:r>
              <a:rPr lang="ru-RU" dirty="0" smtClean="0"/>
              <a:t>Не отстают от коллег и артисты Тюменского Большого драматического театра. Здесь готовят все – артисты, директор, дети…</a:t>
            </a:r>
          </a:p>
          <a:p>
            <a:endParaRPr lang="ru-RU" dirty="0" smtClean="0"/>
          </a:p>
          <a:p>
            <a:r>
              <a:rPr lang="ru-RU" dirty="0" smtClean="0"/>
              <a:t>А еще в период изоляции они поддержали важный социальный проект – «Помоги врачам». Актеры читали тексты врачей, которые по 12 часов не снимают </a:t>
            </a:r>
            <a:r>
              <a:rPr lang="ru-RU" dirty="0" err="1" smtClean="0"/>
              <a:t>спецкостюмы</a:t>
            </a:r>
            <a:r>
              <a:rPr lang="ru-RU" dirty="0" smtClean="0"/>
              <a:t> и спасают жизни.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449" y="1618736"/>
            <a:ext cx="3764503" cy="22365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714" y="3599395"/>
            <a:ext cx="3904735" cy="275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34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/>
              <a:t>Цель проекта</a:t>
            </a:r>
            <a:r>
              <a:rPr lang="ru-RU" sz="2000" dirty="0" smtClean="0"/>
              <a:t>: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Информирование населения о культурных мероприятиях  пяти учреждений, входящих в состав Тюменского концертно-театрального объединения. Предоставление возможности приобрести билеты онлайн.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675" y="1680518"/>
            <a:ext cx="7993586" cy="481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17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83059"/>
            <a:ext cx="9875520" cy="15829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/>
              <a:t>Результат проекта: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Сайт </a:t>
            </a:r>
            <a:r>
              <a:rPr lang="ru-RU" sz="2000" dirty="0"/>
              <a:t>дает пользователям все необходимые инструменты, чтобы запрос «что посмотреть, послушать?» был удовлетворен в короткий промежуток времени и все это на одной площадке. Здесь можно как выбрать спектакли, концерты, так и приобрести на них билеты. Зрители голосуют за предоставленное удобство числом посещений.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09" y="1508760"/>
            <a:ext cx="2544326" cy="18371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382" y="2149174"/>
            <a:ext cx="5292811" cy="32630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240" y="2976042"/>
            <a:ext cx="2718816" cy="35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07856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140</TotalTime>
  <Words>256</Words>
  <Application>Microsoft Office PowerPoint</Application>
  <PresentationFormat>Широкоэкранный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Corbel</vt:lpstr>
      <vt:lpstr>Базис</vt:lpstr>
      <vt:lpstr>Сайт  ТКТО – окно в мир театра и классической музыки</vt:lpstr>
      <vt:lpstr>Редакция сайта ТКТО рассказывает о творческой и закулисной жизни своих пяти учреждений: </vt:lpstr>
      <vt:lpstr>            В 2020 году сайт пережил ряд реконструкций и стал более удобным для пользователей. Усовершенствована поисковая система, у новостей появились метки: «фото», «видео», что существенно облегчает поиск по заданным параметрам. </vt:lpstr>
      <vt:lpstr>            Во время ограничения из-за пандемии коронавируса, сайт стал для артистов и любителей местных театров и филармонии настоящей отдушиной. Почти ежедневно на сайте появлялись видеозаписи спектаклей и концертов. Тюменская филармония организовала пять прямых трансляций. Актеры Тюменского Большого драматического театра, Тюменского театра кукол приглашали зрителей на онлайн-курсы, экскурсии, предлагали детям и взрослым кулинарные проекты.</vt:lpstr>
      <vt:lpstr>Доктор «КуКлинарных наук» Батон Батоныч учит детей готовить простые, но вкусные десерты. Тюменский театр кукол</vt:lpstr>
      <vt:lpstr>Цель проекта:  Информирование населения о культурных мероприятиях  пяти учреждений, входящих в состав Тюменского концертно-театрального объединения. Предоставление возможности приобрести билеты онлайн. </vt:lpstr>
      <vt:lpstr>Результат проекта:  Сайт дает пользователям все необходимые инструменты, чтобы запрос «что посмотреть, послушать?» был удовлетворен в короткий промежуток времени и все это на одной площадке. Здесь можно как выбрать спектакли, концерты, так и приобрести на них билеты. Зрители голосуют за предоставленное удобство числом посещений.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Сайт  ТКТО – окно в мир театра и классической музыки</dc:title>
  <dc:creator>Наталья Рябкова Владимировна</dc:creator>
  <cp:lastModifiedBy>Наталья Рябкова Владимировна</cp:lastModifiedBy>
  <cp:revision>16</cp:revision>
  <dcterms:created xsi:type="dcterms:W3CDTF">2020-09-10T10:59:16Z</dcterms:created>
  <dcterms:modified xsi:type="dcterms:W3CDTF">2020-09-11T10:37:53Z</dcterms:modified>
</cp:coreProperties>
</file>